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58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367ED-8E0C-7441-A97F-2D1BA95C42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12FEB3D-1442-72E2-3D1F-810D21B5C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870404-4232-B03F-D8F2-26825E4A4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D14D78-9379-CD85-0E99-0E7074441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E07ECC-72AC-F456-DDC9-15178DE9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776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D0C421-8A86-B568-FF50-E730F2423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37228227-BEB6-103A-0854-1A17786C8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DBD647E-8BEA-DC28-B201-CD688D957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D576F4-1BFB-D8B5-D0D5-525161C83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47697DB-419C-E967-CE0B-B3E4916C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4679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BD5904E0-8060-1D91-7ED3-B2DCE06A71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A4D1673-BAD6-2663-CD93-2A7C3684D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1116E7-4C48-8AB7-D70E-8C84F5B0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30D80C-525E-C1C5-964D-C40785D2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1414065-595D-DE3E-C1C5-5C96F58C2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959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B5DED3E-600F-C0C6-4C1D-42835A28F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B17E43-CFF8-2AB2-960A-D5C69D6A2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F25485B-8FEF-0C49-DEDF-DAB486A3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9EFDE0-FB56-4E70-A40E-E07E3728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3234871-7A1C-B3BA-4AA6-CE9202A9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485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9B90AD-F6FD-919F-56F8-5434B51DD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681DD4F-216F-95FC-E6E0-746BBA3CE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C988AB-F25E-9FA6-3602-87F4D895A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C091DEC-D9D1-AEBE-128A-A4A2DF338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7996921-62BC-0BA8-DF64-B88601A2B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7837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5199FE-C37B-0B4F-CCAE-022BA48C2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758DA8-DC9B-3ECB-83EC-442F6C63A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68F546E-B458-ED79-8C31-3A292C7CE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B2CF452-90E1-AD1B-2F15-3F741A05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82C90AE-B793-5BF9-6355-7E1BFD7E6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63DFD00-B076-0AA5-0C01-0BAA1DFD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0374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B926EB-090F-BBF6-CDCF-823F11166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DEB56A-D131-C56E-E6D3-DCF631DAF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1FB09E2-2AAB-F291-C972-702AC5991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DF11FEE-B045-60A8-C329-14CBFB86C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880B673-E486-4072-061A-01C0473113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7EE6650-D3EC-CB7D-D3E4-0C5466FA8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5702F81-A8A8-00BD-8D69-9E70FCCB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6018AAC-533E-9834-5929-9E7B4645E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468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9FD4B4-DAFF-A6EE-4AC2-12F0D7F7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F6D3292-F7D2-0750-C3DD-FBF855276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5D989A0C-0A31-EC77-D00F-EB636CCF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C375864-FE27-4533-AB8F-BAE19D21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038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6C44DF7C-9ECC-BE0C-7094-B401FE8E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FDC7A2F-A718-640B-343C-1B6E203F5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534561-3F78-9F3C-C756-85A1C283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8279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16EB05-DB7E-43D6-9179-14F06F8D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F47468C-5B99-2DFC-37E7-121C58BD2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0CA4E9D-67E6-1672-9258-9EC37568F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8AFD4E5-8680-DE11-C37C-BE6FBF3D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0D4287E-D81B-68A0-8A85-EDCE26A33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79AB56D-16BD-75E9-9A45-729829030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719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C6D6AA-0DAE-7087-8CE5-1851A3BC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570F12B3-F736-ED97-D4F8-A8FC9B4FD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AE1373-C7AE-60BE-660E-C751E1A42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831148D-127D-F966-DF50-3372A7B2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D168902-AFDA-96E6-C0CE-3E9F4782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1FD6270-E0A6-7404-0467-AFEBAD5CD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274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AEBC1E8-E86B-0F91-030E-5D4850406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23A759F-8DBC-BDAB-0371-0D8D083E5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5F54B32-69E8-921D-8DA2-E5EDFACC0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BF95D-294A-463C-B1B8-E3A3A17C5A05}" type="datetimeFigureOut">
              <a:rPr lang="hu-HU" smtClean="0"/>
              <a:t>2024. 02. 02.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F4AFDE9-F460-C3F1-0CDE-5BE88955B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90F8EA-2002-4800-52DB-77B838F71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69AB7-7421-4901-B6B2-65963E6C004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579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gmedia.lucdh.nl/2020/10/12/the-ease-of-online-shoppin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gmedia.lucdh.nl/2020/10/12/the-ease-of-online-shopp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8FC4CF-C7F4-5931-0D06-2D8C566CD4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1F0C1F1-4BDB-A31F-554B-1F4612B0E8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 descr="A képen szöveg, képernyőkép, rajzfilm, ház látható&#10;&#10;Automatikusan generált leírás">
            <a:extLst>
              <a:ext uri="{FF2B5EF4-FFF2-40B4-BE49-F238E27FC236}">
                <a16:creationId xmlns:a16="http://schemas.microsoft.com/office/drawing/2014/main" id="{6B3173BA-7D1B-60A8-D876-755E8550E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3000"/>
                    </a14:imgEffect>
                    <a14:imgEffect>
                      <a14:brightnessContrast bright="-67000" contrast="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192001" cy="685799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74000"/>
              </a:srgbClr>
            </a:outerShdw>
          </a:effec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55C66B5A-05C1-5D09-F811-E2ED60B603D1}"/>
              </a:ext>
            </a:extLst>
          </p:cNvPr>
          <p:cNvSpPr txBox="1"/>
          <p:nvPr/>
        </p:nvSpPr>
        <p:spPr>
          <a:xfrm>
            <a:off x="838200" y="657225"/>
            <a:ext cx="733425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Arial Black" panose="020B0A04020102020204" pitchFamily="34" charset="0"/>
              </a:rPr>
              <a:t>Type</a:t>
            </a:r>
            <a:r>
              <a:rPr lang="hu-HU" sz="4400" b="1" dirty="0">
                <a:solidFill>
                  <a:schemeClr val="bg1"/>
                </a:solidFill>
                <a:latin typeface="Arial Black" panose="020B0A04020102020204" pitchFamily="34" charset="0"/>
              </a:rPr>
              <a:t>s</a:t>
            </a:r>
            <a:r>
              <a:rPr lang="en-GB" sz="4400" b="1" dirty="0">
                <a:solidFill>
                  <a:schemeClr val="bg1"/>
                </a:solidFill>
                <a:latin typeface="Arial Black" panose="020B0A04020102020204" pitchFamily="34" charset="0"/>
              </a:rPr>
              <a:t> of Shops</a:t>
            </a: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  <a:latin typeface="Arial Black" panose="020B0A04020102020204" pitchFamily="34" charset="0"/>
              </a:rPr>
              <a:t>Created by:</a:t>
            </a:r>
            <a:r>
              <a:rPr lang="hu-HU" sz="44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GB" sz="4400" dirty="0">
                <a:solidFill>
                  <a:schemeClr val="bg1"/>
                </a:solidFill>
                <a:latin typeface="Arial Black" panose="020B0A04020102020204" pitchFamily="34" charset="0"/>
              </a:rPr>
              <a:t>Domokos Balázs,</a:t>
            </a:r>
            <a:r>
              <a:rPr lang="hu-HU" sz="44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GB" sz="4400" dirty="0" err="1">
                <a:solidFill>
                  <a:schemeClr val="bg1"/>
                </a:solidFill>
                <a:latin typeface="Arial Black" panose="020B0A04020102020204" pitchFamily="34" charset="0"/>
              </a:rPr>
              <a:t>Dóczi</a:t>
            </a:r>
            <a:r>
              <a:rPr lang="en-GB" sz="44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GB" sz="4400" dirty="0" err="1">
                <a:solidFill>
                  <a:schemeClr val="bg1"/>
                </a:solidFill>
                <a:latin typeface="Arial Black" panose="020B0A04020102020204" pitchFamily="34" charset="0"/>
              </a:rPr>
              <a:t>Zalán</a:t>
            </a:r>
            <a:endParaRPr lang="en-GB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405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2000"/>
                    </a14:imgEffect>
                    <a14:imgEffect>
                      <a14:brightnessContrast bright="-60000" contrast="-3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rtalom helye 4">
            <a:extLst>
              <a:ext uri="{FF2B5EF4-FFF2-40B4-BE49-F238E27FC236}">
                <a16:creationId xmlns:a16="http://schemas.microsoft.com/office/drawing/2014/main" id="{0EF5F764-27CA-4540-A536-45992441A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8446" y="476511"/>
            <a:ext cx="6775554" cy="4351338"/>
          </a:xfrm>
        </p:spPr>
        <p:txBody>
          <a:bodyPr/>
          <a:lstStyle/>
          <a:p>
            <a:pPr lvl="1"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Thank you for your attention!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CE84529-BBFD-4525-A04C-43093614148C}"/>
              </a:ext>
            </a:extLst>
          </p:cNvPr>
          <p:cNvSpPr txBox="1"/>
          <p:nvPr/>
        </p:nvSpPr>
        <p:spPr>
          <a:xfrm>
            <a:off x="254833" y="5141626"/>
            <a:ext cx="238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bg1"/>
                </a:solidFill>
              </a:rPr>
              <a:t>Source:</a:t>
            </a:r>
          </a:p>
          <a:p>
            <a:r>
              <a:rPr lang="en-GB" sz="2000" b="1" dirty="0">
                <a:solidFill>
                  <a:schemeClr val="bg1"/>
                </a:solidFill>
              </a:rPr>
              <a:t>https://chat.openai.com/</a:t>
            </a:r>
          </a:p>
        </p:txBody>
      </p:sp>
    </p:spTree>
    <p:extLst>
      <p:ext uri="{BB962C8B-B14F-4D97-AF65-F5344CB8AC3E}">
        <p14:creationId xmlns:p14="http://schemas.microsoft.com/office/powerpoint/2010/main" val="2110109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Question mark on green pastel background">
            <a:extLst>
              <a:ext uri="{FF2B5EF4-FFF2-40B4-BE49-F238E27FC236}">
                <a16:creationId xmlns:a16="http://schemas.microsoft.com/office/drawing/2014/main" id="{BDC38945-F2B4-88CF-E5C7-76CE643E82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8" b="9091"/>
          <a:stretch/>
        </p:blipFill>
        <p:spPr>
          <a:xfrm>
            <a:off x="4086224" y="10"/>
            <a:ext cx="810577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B97EC51-35F0-77F0-12B1-88AB3EFC3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354331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Arial Black" panose="020B0A04020102020204" pitchFamily="34" charset="0"/>
              </a:rPr>
              <a:t>Examples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F6E9BA3-4AA1-54DA-D316-B3861A11D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6267832" cy="699008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What kind of shops do you think we see nowadays?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58292D6F-46F4-0B37-27EB-583677E3B068}"/>
              </a:ext>
            </a:extLst>
          </p:cNvPr>
          <p:cNvSpPr txBox="1"/>
          <p:nvPr/>
        </p:nvSpPr>
        <p:spPr>
          <a:xfrm>
            <a:off x="688131" y="3429000"/>
            <a:ext cx="1747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 Bakery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F1E6A60D-7734-E8FC-26C0-8C28F52076EC}"/>
              </a:ext>
            </a:extLst>
          </p:cNvPr>
          <p:cNvSpPr txBox="1"/>
          <p:nvPr/>
        </p:nvSpPr>
        <p:spPr>
          <a:xfrm>
            <a:off x="526865" y="3634731"/>
            <a:ext cx="20697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-Clothes Shops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E68A2DF9-E4F6-E8D0-440F-E9A395683658}"/>
              </a:ext>
            </a:extLst>
          </p:cNvPr>
          <p:cNvSpPr txBox="1"/>
          <p:nvPr/>
        </p:nvSpPr>
        <p:spPr>
          <a:xfrm>
            <a:off x="625995" y="4556188"/>
            <a:ext cx="13841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-Pet Shop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A27E42A2-AB8B-4FB8-AD55-F6D3C8B38E43}"/>
              </a:ext>
            </a:extLst>
          </p:cNvPr>
          <p:cNvSpPr txBox="1"/>
          <p:nvPr/>
        </p:nvSpPr>
        <p:spPr>
          <a:xfrm>
            <a:off x="636881" y="5848850"/>
            <a:ext cx="1607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-</a:t>
            </a: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Cafe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738138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5500">
              <a:schemeClr val="tx1"/>
            </a:gs>
            <a:gs pos="37000">
              <a:schemeClr val="accent6">
                <a:lumMod val="60000"/>
                <a:lumOff val="40000"/>
              </a:schemeClr>
            </a:gs>
            <a:gs pos="0">
              <a:schemeClr val="tx1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BD21DA7-E388-4240-92C9-D1E6B2BB5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591" y="265734"/>
            <a:ext cx="10515600" cy="1325563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More examples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5D6DB0-AC9E-4F4A-B73D-09563F498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r>
              <a:rPr lang="en-GB" dirty="0">
                <a:solidFill>
                  <a:schemeClr val="bg1"/>
                </a:solidFill>
              </a:rPr>
              <a:t>Electronic store</a:t>
            </a:r>
          </a:p>
          <a:p>
            <a:r>
              <a:rPr lang="en-GB" dirty="0">
                <a:solidFill>
                  <a:schemeClr val="bg1"/>
                </a:solidFill>
              </a:rPr>
              <a:t>Barber’s</a:t>
            </a:r>
          </a:p>
          <a:p>
            <a:r>
              <a:rPr lang="en-GB" dirty="0">
                <a:solidFill>
                  <a:schemeClr val="bg1"/>
                </a:solidFill>
              </a:rPr>
              <a:t>Butcher’s</a:t>
            </a:r>
          </a:p>
          <a:p>
            <a:r>
              <a:rPr lang="en-GB" dirty="0">
                <a:solidFill>
                  <a:schemeClr val="bg1"/>
                </a:solidFill>
              </a:rPr>
              <a:t>Greengrocer’s 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Newsagent’s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Sports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Florist’s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Confectionery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Stationery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Gift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Bookshop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Pharmacy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Shoeshop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Music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Wineshop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Tobacconist’s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Car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dealership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Garage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Paint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Toy</a:t>
            </a:r>
            <a:r>
              <a:rPr lang="hu-HU" dirty="0">
                <a:solidFill>
                  <a:schemeClr val="bg1"/>
                </a:solidFill>
              </a:rPr>
              <a:t> shop</a:t>
            </a:r>
          </a:p>
          <a:p>
            <a:r>
              <a:rPr lang="hu-HU" dirty="0" err="1">
                <a:solidFill>
                  <a:schemeClr val="bg1"/>
                </a:solidFill>
              </a:rPr>
              <a:t>Jelweller’s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dirty="0" err="1">
                <a:solidFill>
                  <a:schemeClr val="bg1"/>
                </a:solidFill>
              </a:rPr>
              <a:t>Boutique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0372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DA840E8-9B73-F02F-5862-93A686992F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0" r="31342" b="140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ABC85CA-83A3-31AF-BD17-55E79A552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56" y="234315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Bakery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F06E178-D5AA-6D03-B1D7-A4718EAE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229606" cy="3207258"/>
          </a:xfrm>
        </p:spPr>
        <p:txBody>
          <a:bodyPr anchor="t">
            <a:normAutofit/>
          </a:bodyPr>
          <a:lstStyle/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Fresh and High-Quality Products</a:t>
            </a:r>
          </a:p>
          <a:p>
            <a:endParaRPr lang="en-GB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Community Connection</a:t>
            </a:r>
          </a:p>
          <a:p>
            <a:endParaRPr lang="en-GB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Customization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702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BCE5AF9-F326-6DFB-9B54-23B754F32D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9" r="25194" b="256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2A89DEA-A823-7583-1B50-0E9FE87AB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28117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Clothes Store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77C5FCC-3E54-4FD9-32CA-6CDFC1690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5467731" cy="3207258"/>
          </a:xfrm>
        </p:spPr>
        <p:txBody>
          <a:bodyPr anchor="t">
            <a:norm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Fashion Trends</a:t>
            </a:r>
          </a:p>
          <a:p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r>
              <a:rPr lang="en-GB" sz="1800" b="0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Fitting Rooms</a:t>
            </a:r>
          </a:p>
          <a:p>
            <a:endParaRPr lang="en-GB" sz="1800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Try Before You Buy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307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E37DFE3-7CC8-2B3F-9D73-FDB1C989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03" y="4669978"/>
            <a:ext cx="12113702" cy="1173700"/>
          </a:xfrm>
        </p:spPr>
        <p:txBody>
          <a:bodyPr anchor="t">
            <a:norm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Advantages Disadvantages between a Shopping Centre and Small Shop</a:t>
            </a:r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DC2A28FA-359F-F3F0-102F-E443E2DFE5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1" r="1" b="1"/>
          <a:stretch/>
        </p:blipFill>
        <p:spPr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</p:spPr>
      </p:pic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3690191D-52D2-BE6B-04A8-8D8D5F51F4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0192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16" name="Group 11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919100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rgbClr val="FFFFFF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rgbClr val="FFFFFF"/>
                </a:solidFill>
                <a:latin typeface="Arial Black" panose="020B0A04020102020204" pitchFamily="34" charset="0"/>
              </a:rPr>
              <a:t>-&gt;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Plenty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of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Parking</a:t>
            </a:r>
            <a:endParaRPr lang="hu-HU" sz="1800" b="1" i="0" dirty="0">
              <a:solidFill>
                <a:srgbClr val="DBDEE1"/>
              </a:solidFill>
              <a:effectLst/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Self-checkout</a:t>
            </a:r>
            <a:endParaRPr lang="hu-HU" sz="1800" b="1" dirty="0">
              <a:solidFill>
                <a:srgbClr val="DBDEE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opening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hours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delivery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-&gt;Special Events and Promotions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eg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.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black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Friday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fashion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shows,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charity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events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-&gt;Security and Safety</a:t>
            </a: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&gt;</a:t>
            </a:r>
            <a:r>
              <a:rPr lang="en-GB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Community Hub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 (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cinema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cafe</a:t>
            </a:r>
            <a:r>
              <a:rPr lang="hu-HU" sz="1800" b="1" i="0" dirty="0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, </a:t>
            </a:r>
            <a:r>
              <a:rPr lang="hu-HU" sz="1800" b="1" i="0" dirty="0" err="1">
                <a:solidFill>
                  <a:srgbClr val="DBDEE1"/>
                </a:solidFill>
                <a:effectLst/>
                <a:latin typeface="Arial Black" panose="020B0A04020102020204" pitchFamily="34" charset="0"/>
              </a:rPr>
              <a:t>restaurants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, bowling </a:t>
            </a:r>
            <a:r>
              <a:rPr lang="hu-HU" sz="1800" b="1" dirty="0" err="1">
                <a:solidFill>
                  <a:srgbClr val="DBDEE1"/>
                </a:solidFill>
                <a:latin typeface="Arial Black" panose="020B0A04020102020204" pitchFamily="34" charset="0"/>
              </a:rPr>
              <a:t>alley</a:t>
            </a:r>
            <a:r>
              <a:rPr lang="hu-HU" sz="1800" b="1" dirty="0">
                <a:solidFill>
                  <a:srgbClr val="DBDEE1"/>
                </a:solidFill>
                <a:latin typeface="Arial Black" panose="020B0A04020102020204" pitchFamily="34" charset="0"/>
              </a:rPr>
              <a:t>)</a:t>
            </a:r>
            <a:endParaRPr lang="en-GB" sz="1800" b="1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8105775" y="2114550"/>
            <a:ext cx="33909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Adaptation to Customer Feedback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(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meet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customers’s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needs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-&gt;Less Overhead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(less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rental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fees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-&gt;Personalized Service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-&gt;Community Connection</a:t>
            </a:r>
            <a:endParaRPr lang="hu-HU" b="1" i="0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Friendlier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staff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less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crowded</a:t>
            </a:r>
            <a:endParaRPr lang="hu-HU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closer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to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your</a:t>
            </a: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home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3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Outdoor warehouse">
            <a:extLst>
              <a:ext uri="{FF2B5EF4-FFF2-40B4-BE49-F238E27FC236}">
                <a16:creationId xmlns:a16="http://schemas.microsoft.com/office/drawing/2014/main" id="{7C776E13-6F50-0D33-E53A-CE987043E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48000"/>
                    </a14:imgEffect>
                  </a14:imgLayer>
                </a14:imgProps>
              </a:ext>
            </a:extLst>
          </a:blip>
          <a:srcRect l="2611" r="15449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9F738E-26C1-51B8-4F8A-A0A956AC5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800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Shopping Centre</a:t>
            </a: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Impersonal Atmosphere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-&gt;Parking Challenges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-&gt;High Overhead Costs</a:t>
            </a: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sz="1800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&gt;Crowd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ed</a:t>
            </a: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and </a:t>
            </a:r>
            <a:r>
              <a:rPr lang="en-GB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Nois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y</a:t>
            </a: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buying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unnecessary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products</a:t>
            </a:r>
            <a:endParaRPr lang="hu-HU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n-GB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long</a:t>
            </a:r>
            <a:r>
              <a:rPr lang="hu-HU" sz="1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1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queues</a:t>
            </a:r>
            <a:endParaRPr lang="en-GB" sz="1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 descr="Tables outside a bakery">
            <a:extLst>
              <a:ext uri="{FF2B5EF4-FFF2-40B4-BE49-F238E27FC236}">
                <a16:creationId xmlns:a16="http://schemas.microsoft.com/office/drawing/2014/main" id="{C3A4A0DC-E8CF-9910-D42D-120A5620EC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  <a14:imgEffect>
                      <a14:brightnessContrast bright="-47000"/>
                    </a14:imgEffect>
                  </a14:imgLayer>
                </a14:imgProps>
              </a:ext>
            </a:extLst>
          </a:blip>
          <a:srcRect l="15896" r="19764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DE4BBB6-BA52-9A3C-0041-48813315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963274" cy="1627636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rgbClr val="FFFFFF"/>
                </a:solidFill>
                <a:latin typeface="Arial Black" panose="020B0A04020102020204" pitchFamily="34" charset="0"/>
              </a:rPr>
              <a:t>Disadvantages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282432B-09DD-C6AA-559B-533115BB67F6}"/>
              </a:ext>
            </a:extLst>
          </p:cNvPr>
          <p:cNvSpPr txBox="1"/>
          <p:nvPr/>
        </p:nvSpPr>
        <p:spPr>
          <a:xfrm>
            <a:off x="8105775" y="2114550"/>
            <a:ext cx="33909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u="sng" dirty="0">
                <a:solidFill>
                  <a:schemeClr val="bg1"/>
                </a:solidFill>
                <a:latin typeface="Arial Black" panose="020B0A04020102020204" pitchFamily="34" charset="0"/>
              </a:rPr>
              <a:t>Small Shop</a:t>
            </a: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GB" b="1" dirty="0">
                <a:solidFill>
                  <a:schemeClr val="bg1"/>
                </a:solidFill>
                <a:latin typeface="Arial Black" panose="020B0A04020102020204" pitchFamily="34" charset="0"/>
              </a:rPr>
              <a:t>-&gt;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Limited Product Selection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-&gt;Limited </a:t>
            </a:r>
            <a:r>
              <a:rPr lang="en-GB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Ope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ning</a:t>
            </a: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Hours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-&gt;Dependency on Local Economy</a:t>
            </a: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b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</a:br>
            <a:r>
              <a:rPr lang="en-GB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-&gt;Technology and E-commerce Challenges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 (no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applications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, no </a:t>
            </a:r>
            <a:r>
              <a:rPr lang="hu-HU" b="1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sales</a:t>
            </a:r>
            <a:r>
              <a:rPr lang="hu-HU" b="1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64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2000"/>
                    </a14:imgEffect>
                    <a14:imgEffect>
                      <a14:brightnessContrast bright="-60000" contrast="-31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865B5B-1A2C-B387-677D-632859D58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68350"/>
            <a:ext cx="10515600" cy="4222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b="1" dirty="0">
                <a:solidFill>
                  <a:schemeClr val="bg1"/>
                </a:solidFill>
                <a:latin typeface="Arial Black" panose="020B0A04020102020204" pitchFamily="34" charset="0"/>
              </a:rPr>
              <a:t>Daily Shopping</a:t>
            </a:r>
            <a:endParaRPr lang="en-GB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F9F5DE10-0905-4FF2-9916-AC2511EDF068}"/>
              </a:ext>
            </a:extLst>
          </p:cNvPr>
          <p:cNvSpPr txBox="1"/>
          <p:nvPr/>
        </p:nvSpPr>
        <p:spPr>
          <a:xfrm>
            <a:off x="637133" y="1738859"/>
            <a:ext cx="1091414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What are you buying daily?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Where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? </a:t>
            </a:r>
          </a:p>
          <a:p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(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big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shopping centre,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supermarket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or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small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shop)</a:t>
            </a:r>
          </a:p>
          <a:p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Which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one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do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you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prefer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and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why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(Big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or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small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hu-HU" sz="2800" b="1" dirty="0" err="1">
                <a:solidFill>
                  <a:schemeClr val="bg1"/>
                </a:solidFill>
                <a:latin typeface="Arial Black" panose="020B0A04020102020204" pitchFamily="34" charset="0"/>
              </a:rPr>
              <a:t>shops</a:t>
            </a:r>
            <a:r>
              <a:rPr lang="hu-HU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)?</a:t>
            </a:r>
            <a:endParaRPr lang="en-GB" sz="2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391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339</Words>
  <Application>Microsoft Office PowerPoint</Application>
  <PresentationFormat>Szélesvásznú</PresentationFormat>
  <Paragraphs>64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Office-téma</vt:lpstr>
      <vt:lpstr>PowerPoint-bemutató</vt:lpstr>
      <vt:lpstr>Examples</vt:lpstr>
      <vt:lpstr>More examples</vt:lpstr>
      <vt:lpstr>Bakery</vt:lpstr>
      <vt:lpstr>Clothes Store</vt:lpstr>
      <vt:lpstr>Advantages Disadvantages between a Shopping Centre and Small Shop</vt:lpstr>
      <vt:lpstr>Advantages</vt:lpstr>
      <vt:lpstr>Disadvantages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Balázs Domokos</dc:creator>
  <cp:lastModifiedBy>DKG</cp:lastModifiedBy>
  <cp:revision>8</cp:revision>
  <dcterms:created xsi:type="dcterms:W3CDTF">2024-01-30T20:24:45Z</dcterms:created>
  <dcterms:modified xsi:type="dcterms:W3CDTF">2024-02-02T08:04:46Z</dcterms:modified>
</cp:coreProperties>
</file>

<file path=docProps/thumbnail.jpeg>
</file>